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304" y="-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07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3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35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146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11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8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50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91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8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8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6610F-8562-48EA-A758-08A29AF655DB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A9CB3-FD6F-46D1-AF2C-8184D3942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0" y="533400"/>
            <a:ext cx="36576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Africa RISING Phase 2</a:t>
            </a:r>
            <a:endParaRPr lang="en-US" dirty="0"/>
          </a:p>
        </p:txBody>
      </p:sp>
      <p:cxnSp>
        <p:nvCxnSpPr>
          <p:cNvPr id="6" name="Straight Connector 5"/>
          <p:cNvCxnSpPr>
            <a:stCxn id="4" idx="2"/>
          </p:cNvCxnSpPr>
          <p:nvPr/>
        </p:nvCxnSpPr>
        <p:spPr>
          <a:xfrm>
            <a:off x="4495800" y="9906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667000" y="15240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95800" y="15240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667000" y="15240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24600" y="15240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143000" y="1981200"/>
            <a:ext cx="3048000" cy="381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RESEARCH COMPONENT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800600" y="1981200"/>
            <a:ext cx="3086100" cy="381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DEVELOPMENT COMPONENT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90600" y="2959902"/>
            <a:ext cx="3200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B0F0"/>
                </a:solidFill>
              </a:rPr>
              <a:t>Theme 1: </a:t>
            </a:r>
            <a:r>
              <a:rPr lang="en-US" b="1" dirty="0" smtClean="0">
                <a:solidFill>
                  <a:srgbClr val="00B0F0"/>
                </a:solidFill>
              </a:rPr>
              <a:t>Nutrition, food safety and value addition 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FF0000"/>
                </a:solidFill>
              </a:rPr>
              <a:t>Theme 2: R</a:t>
            </a:r>
            <a:r>
              <a:rPr lang="en-US" b="1" dirty="0" smtClean="0">
                <a:solidFill>
                  <a:srgbClr val="FF0000"/>
                </a:solidFill>
              </a:rPr>
              <a:t>esilient production systems 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FFC000"/>
                </a:solidFill>
              </a:rPr>
              <a:t>Theme </a:t>
            </a:r>
            <a:r>
              <a:rPr lang="en-US" b="1" dirty="0">
                <a:solidFill>
                  <a:srgbClr val="FFC000"/>
                </a:solidFill>
              </a:rPr>
              <a:t>3: </a:t>
            </a:r>
            <a:r>
              <a:rPr lang="en-US" b="1" dirty="0" smtClean="0">
                <a:solidFill>
                  <a:srgbClr val="FFC000"/>
                </a:solidFill>
              </a:rPr>
              <a:t>Markets, institutions and gender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b="1" dirty="0" smtClean="0">
              <a:solidFill>
                <a:srgbClr val="FFC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7030A0"/>
                </a:solidFill>
              </a:rPr>
              <a:t>Theme 4: Research on out scaling of technologies and networking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73832" y="311527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Theme 1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: Out scaling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R4D platforms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Partnerships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4" name="Straight Connector 23"/>
          <p:cNvCxnSpPr>
            <a:stCxn id="15" idx="2"/>
          </p:cNvCxnSpPr>
          <p:nvPr/>
        </p:nvCxnSpPr>
        <p:spPr>
          <a:xfrm>
            <a:off x="2667000" y="23622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33400" y="2819400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-2819400" y="19812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33400" y="2819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33400" y="31242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33400" y="31242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33400" y="39624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33400" y="39624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33400" y="4800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6" idx="2"/>
          </p:cNvCxnSpPr>
          <p:nvPr/>
        </p:nvCxnSpPr>
        <p:spPr>
          <a:xfrm>
            <a:off x="6343650" y="23622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4800600" y="2819400"/>
            <a:ext cx="1543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800600" y="2819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800600" y="3276600"/>
            <a:ext cx="573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1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51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28</cp:revision>
  <dcterms:created xsi:type="dcterms:W3CDTF">2016-02-17T09:25:38Z</dcterms:created>
  <dcterms:modified xsi:type="dcterms:W3CDTF">2016-02-18T15:03:35Z</dcterms:modified>
</cp:coreProperties>
</file>